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57" r:id="rId7"/>
    <p:sldId id="258" r:id="rId8"/>
    <p:sldId id="259" r:id="rId9"/>
    <p:sldId id="272" r:id="rId10"/>
    <p:sldId id="273" r:id="rId11"/>
    <p:sldId id="274" r:id="rId12"/>
    <p:sldId id="275" r:id="rId13"/>
    <p:sldId id="260" r:id="rId14"/>
    <p:sldId id="261" r:id="rId15"/>
    <p:sldId id="262" r:id="rId16"/>
    <p:sldId id="267" r:id="rId17"/>
    <p:sldId id="268" r:id="rId18"/>
    <p:sldId id="269" r:id="rId19"/>
    <p:sldId id="270" r:id="rId20"/>
    <p:sldId id="27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296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3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70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76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66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16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98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68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36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83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92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95BE2-9B92-4371-8991-B709984EC7C9}" type="datetimeFigureOut">
              <a:rPr lang="en-IN" smtClean="0"/>
              <a:pPr/>
              <a:t>07-08-2021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40A4A-BCB2-4C7E-9AC8-0F3FA88C43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4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996" y="113960"/>
            <a:ext cx="9144000" cy="2387600"/>
          </a:xfrm>
        </p:spPr>
        <p:txBody>
          <a:bodyPr/>
          <a:lstStyle/>
          <a:p>
            <a:r>
              <a:rPr lang="en-IN" b="1" dirty="0"/>
              <a:t>TRA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VEL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0955" y="2932880"/>
            <a:ext cx="3580689" cy="4189797"/>
          </a:xfrm>
        </p:spPr>
        <p:txBody>
          <a:bodyPr>
            <a:normAutofit/>
          </a:bodyPr>
          <a:lstStyle/>
          <a:p>
            <a:pPr algn="l"/>
            <a:r>
              <a:rPr lang="en-IN" sz="2000" dirty="0"/>
              <a:t>G. Ajay Kumar</a:t>
            </a:r>
          </a:p>
          <a:p>
            <a:pPr algn="l"/>
            <a:r>
              <a:rPr lang="en-IN" sz="2000" dirty="0" err="1"/>
              <a:t>U.Yasaswini</a:t>
            </a:r>
            <a:endParaRPr lang="en-IN" sz="2000" dirty="0"/>
          </a:p>
          <a:p>
            <a:pPr algn="l"/>
            <a:r>
              <a:rPr lang="en-IN" sz="2000" dirty="0"/>
              <a:t>Varshith Reddy</a:t>
            </a:r>
          </a:p>
          <a:p>
            <a:pPr algn="l"/>
            <a:r>
              <a:rPr lang="en-IN" sz="2000" dirty="0"/>
              <a:t>Deepak</a:t>
            </a:r>
          </a:p>
        </p:txBody>
      </p:sp>
      <p:sp>
        <p:nvSpPr>
          <p:cNvPr id="4" name="Rectangle 3"/>
          <p:cNvSpPr/>
          <p:nvPr/>
        </p:nvSpPr>
        <p:spPr>
          <a:xfrm>
            <a:off x="8242195" y="2346386"/>
            <a:ext cx="171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PROJECT BY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610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xmlns="" id="{ED411174-648D-4DF2-A7D2-538A4BE1A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81" y="1825625"/>
            <a:ext cx="8859437" cy="43513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B11DCFEF-5D6B-47D5-A067-E7C0746A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/>
              <a:t>                               Precautions</a:t>
            </a:r>
          </a:p>
        </p:txBody>
      </p:sp>
    </p:spTree>
    <p:extLst>
      <p:ext uri="{BB962C8B-B14F-4D97-AF65-F5344CB8AC3E}">
        <p14:creationId xmlns:p14="http://schemas.microsoft.com/office/powerpoint/2010/main" val="191600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B100C37D-08C9-4DDE-944B-DA938D5A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r>
              <a:rPr lang="en-IN" b="1" dirty="0"/>
              <a:t>                      Flights at Cheapest Fare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BA5BFD4-6E5C-422B-8D9B-80B195550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29" y="1852258"/>
            <a:ext cx="9123142" cy="4351338"/>
          </a:xfrm>
        </p:spPr>
      </p:pic>
    </p:spTree>
    <p:extLst>
      <p:ext uri="{BB962C8B-B14F-4D97-AF65-F5344CB8AC3E}">
        <p14:creationId xmlns:p14="http://schemas.microsoft.com/office/powerpoint/2010/main" val="309855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24E9131C-44DA-4B9A-9ACA-3972EB7F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858"/>
            <a:ext cx="10515600" cy="1325563"/>
          </a:xfrm>
        </p:spPr>
        <p:txBody>
          <a:bodyPr/>
          <a:lstStyle/>
          <a:p>
            <a:r>
              <a:rPr lang="en-IN" b="1" dirty="0"/>
              <a:t>          Just Travel Round With Our Packages.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xmlns="" id="{CD91FB88-6DD4-4B45-903B-EC0D2C8A4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29" y="1852258"/>
            <a:ext cx="8845342" cy="4351338"/>
          </a:xfrm>
        </p:spPr>
      </p:pic>
    </p:spTree>
    <p:extLst>
      <p:ext uri="{BB962C8B-B14F-4D97-AF65-F5344CB8AC3E}">
        <p14:creationId xmlns:p14="http://schemas.microsoft.com/office/powerpoint/2010/main" val="201335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894" y="62684"/>
            <a:ext cx="9144000" cy="78335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Hotels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458" y="846032"/>
            <a:ext cx="9204194" cy="44010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458" y="846033"/>
            <a:ext cx="11947021" cy="5905145"/>
          </a:xfrm>
        </p:spPr>
        <p:txBody>
          <a:bodyPr/>
          <a:lstStyle/>
          <a:p>
            <a:r>
              <a:rPr lang="en-IN" dirty="0"/>
              <a:t>                                               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6198" y="846032"/>
            <a:ext cx="2469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We Can book our Hotel Room by providing the details of our Journey like Check in Date, Check out Date, Required Rooms, Number of adults and children.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26197" y="3154356"/>
            <a:ext cx="2469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can Navigate to any page of Travel website by using the navigation bar at anytime.</a:t>
            </a:r>
          </a:p>
        </p:txBody>
      </p:sp>
    </p:spTree>
    <p:extLst>
      <p:ext uri="{BB962C8B-B14F-4D97-AF65-F5344CB8AC3E}">
        <p14:creationId xmlns:p14="http://schemas.microsoft.com/office/powerpoint/2010/main" val="46000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1630" y="88322"/>
            <a:ext cx="9144000" cy="85171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Hotels 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553" y="940035"/>
            <a:ext cx="11634674" cy="438905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095" y="940036"/>
            <a:ext cx="11938475" cy="5917963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l"/>
            <a:r>
              <a:rPr lang="en-IN" dirty="0"/>
              <a:t>We can book Resorts for family gatherings, beach houses, 5 start hotels rooms and any more by seeing their offerings on the website.</a:t>
            </a:r>
          </a:p>
        </p:txBody>
      </p:sp>
    </p:spTree>
    <p:extLst>
      <p:ext uri="{BB962C8B-B14F-4D97-AF65-F5344CB8AC3E}">
        <p14:creationId xmlns:p14="http://schemas.microsoft.com/office/powerpoint/2010/main" val="312729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4898" y="88322"/>
            <a:ext cx="9144000" cy="103972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Hotels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279" y="1128043"/>
            <a:ext cx="11877333" cy="387140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279" y="1128044"/>
            <a:ext cx="12046721" cy="5729955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l"/>
            <a:r>
              <a:rPr lang="en-IN" dirty="0"/>
              <a:t>You see the special offers that we are offering on most visited tourist places around the globe.</a:t>
            </a:r>
          </a:p>
          <a:p>
            <a:pPr algn="l"/>
            <a:r>
              <a:rPr lang="en-IN" dirty="0"/>
              <a:t>You can have glance about the offers which may assist you in taking your decisions.</a:t>
            </a:r>
          </a:p>
        </p:txBody>
      </p:sp>
    </p:spTree>
    <p:extLst>
      <p:ext uri="{BB962C8B-B14F-4D97-AF65-F5344CB8AC3E}">
        <p14:creationId xmlns:p14="http://schemas.microsoft.com/office/powerpoint/2010/main" val="1914540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BUS BOOKING 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8598" r="3595"/>
          <a:stretch>
            <a:fillRect/>
          </a:stretch>
        </p:blipFill>
        <p:spPr bwMode="auto">
          <a:xfrm>
            <a:off x="3446490" y="1742536"/>
            <a:ext cx="7819608" cy="397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92038" y="1923690"/>
            <a:ext cx="16390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We Can book our buses by providing the details of our Journey like source city, Destination city, Check in Date, No. of travellers.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CHARTERS BOOKING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8796" r="3595"/>
          <a:stretch>
            <a:fillRect/>
          </a:stretch>
        </p:blipFill>
        <p:spPr bwMode="auto">
          <a:xfrm>
            <a:off x="3938195" y="1647645"/>
            <a:ext cx="7819608" cy="396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2476" y="1656270"/>
            <a:ext cx="2708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We Can book our flights by providing the details of our Journey like Departure city, Destination city, No. of Travellers.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9C124E-5CF2-44C0-8852-994BB585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                      Train Booking.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F68E451-D0DF-4DC1-B8E7-FA6D891B5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16" y="1861136"/>
            <a:ext cx="887767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2F193EA-C3B8-4D0A-A4A7-7D2062F20E5B}"/>
              </a:ext>
            </a:extLst>
          </p:cNvPr>
          <p:cNvSpPr txBox="1"/>
          <p:nvPr/>
        </p:nvSpPr>
        <p:spPr>
          <a:xfrm>
            <a:off x="355107" y="2281560"/>
            <a:ext cx="1997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We can Book Train Tickets here by providing certain required details.</a:t>
            </a:r>
          </a:p>
        </p:txBody>
      </p:sp>
    </p:spTree>
    <p:extLst>
      <p:ext uri="{BB962C8B-B14F-4D97-AF65-F5344CB8AC3E}">
        <p14:creationId xmlns:p14="http://schemas.microsoft.com/office/powerpoint/2010/main" val="2068272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1C6E9-B91E-4FD0-B580-F64E55F7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</a:t>
            </a:r>
            <a:r>
              <a:rPr lang="en-IN" b="1" dirty="0"/>
              <a:t>Important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5D53C5D-CA56-429A-A8A2-D54B1F989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49" y="1825625"/>
            <a:ext cx="8929702" cy="4351338"/>
          </a:xfrm>
        </p:spPr>
      </p:pic>
    </p:spTree>
    <p:extLst>
      <p:ext uri="{BB962C8B-B14F-4D97-AF65-F5344CB8AC3E}">
        <p14:creationId xmlns:p14="http://schemas.microsoft.com/office/powerpoint/2010/main" val="213053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HOME PAGE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8598" r="1468"/>
          <a:stretch>
            <a:fillRect/>
          </a:stretch>
        </p:blipFill>
        <p:spPr bwMode="auto">
          <a:xfrm>
            <a:off x="3636271" y="1742536"/>
            <a:ext cx="7992136" cy="397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3903" y="1923689"/>
            <a:ext cx="3001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Home page where we can find about </a:t>
            </a:r>
            <a:r>
              <a:rPr lang="en-US" dirty="0" err="1"/>
              <a:t>us,Book</a:t>
            </a:r>
            <a:r>
              <a:rPr lang="en-US" dirty="0"/>
              <a:t> now and contact </a:t>
            </a:r>
            <a:r>
              <a:rPr lang="en-US" dirty="0" err="1"/>
              <a:t>us.In</a:t>
            </a:r>
            <a:r>
              <a:rPr lang="en-US" dirty="0"/>
              <a:t> book now we have options for flight </a:t>
            </a:r>
            <a:r>
              <a:rPr lang="en-US" dirty="0" err="1"/>
              <a:t>booking,cabs,buses,hotels</a:t>
            </a:r>
            <a:r>
              <a:rPr lang="en-US" dirty="0"/>
              <a:t> and also included bookings for private jets.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88AEF7-5AFA-4F29-94F2-978516F9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</a:t>
            </a:r>
            <a:r>
              <a:rPr lang="en-IN" b="1" dirty="0"/>
              <a:t>Customer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6121070-BF21-4506-A916-924CC43C9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02" y="1825625"/>
            <a:ext cx="8753595" cy="4351338"/>
          </a:xfrm>
        </p:spPr>
      </p:pic>
    </p:spTree>
    <p:extLst>
      <p:ext uri="{BB962C8B-B14F-4D97-AF65-F5344CB8AC3E}">
        <p14:creationId xmlns:p14="http://schemas.microsoft.com/office/powerpoint/2010/main" val="269915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925" y="2433207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THANK YOU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0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HOME PAGE </a:t>
            </a:r>
            <a:r>
              <a:rPr lang="en-US" sz="3200" b="1" dirty="0">
                <a:solidFill>
                  <a:srgbClr val="FF0000"/>
                </a:solidFill>
              </a:rPr>
              <a:t>Continued…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812" t="9391" r="24972" b="4570"/>
          <a:stretch>
            <a:fillRect/>
          </a:stretch>
        </p:blipFill>
        <p:spPr bwMode="auto">
          <a:xfrm>
            <a:off x="664234" y="1846053"/>
            <a:ext cx="5046452" cy="374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20873" t="9443" r="10071"/>
          <a:stretch>
            <a:fillRect/>
          </a:stretch>
        </p:blipFill>
        <p:spPr bwMode="auto">
          <a:xfrm>
            <a:off x="6495691" y="1629668"/>
            <a:ext cx="5158595" cy="362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CONTACT US PAGE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1323" t="8994" r="10083" b="2191"/>
          <a:stretch>
            <a:fillRect/>
          </a:stretch>
        </p:blipFill>
        <p:spPr bwMode="auto">
          <a:xfrm>
            <a:off x="5098211" y="2009955"/>
            <a:ext cx="6374921" cy="386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81819" y="2294626"/>
            <a:ext cx="3355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Contact us Page if we are facing any technical issues you just type your </a:t>
            </a:r>
            <a:r>
              <a:rPr lang="en-US" dirty="0" err="1"/>
              <a:t>name,email</a:t>
            </a:r>
            <a:r>
              <a:rPr lang="en-US" dirty="0"/>
              <a:t> ,your message which you are facing and submit the details.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ABOUT US PAGE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9985" r="4872" b="10914"/>
          <a:stretch>
            <a:fillRect/>
          </a:stretch>
        </p:blipFill>
        <p:spPr bwMode="auto">
          <a:xfrm>
            <a:off x="1082566" y="1837424"/>
            <a:ext cx="4283064" cy="340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849" t="12213" r="2005" b="22237"/>
          <a:stretch>
            <a:fillRect/>
          </a:stretch>
        </p:blipFill>
        <p:spPr bwMode="auto">
          <a:xfrm>
            <a:off x="5717814" y="1742536"/>
            <a:ext cx="5533272" cy="367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415396" y="5633375"/>
            <a:ext cx="8272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You see the special offers that we are offering on most visited tourist places around the globe.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1630" y="190871"/>
            <a:ext cx="9144000" cy="79189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CABS BOOKING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9830" y="896075"/>
            <a:ext cx="9153923" cy="435257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207" y="896075"/>
            <a:ext cx="11874546" cy="5880740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4651" y="1248301"/>
            <a:ext cx="2469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We Can book our Cab by providing the details of our Journey like Pickup place, Drop location, Check in Date, Check out Date.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045" y="3268162"/>
            <a:ext cx="2469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can Navigate to any page of Travel website by using the navigation bar at anytime.</a:t>
            </a:r>
          </a:p>
        </p:txBody>
      </p:sp>
    </p:spTree>
    <p:extLst>
      <p:ext uri="{BB962C8B-B14F-4D97-AF65-F5344CB8AC3E}">
        <p14:creationId xmlns:p14="http://schemas.microsoft.com/office/powerpoint/2010/main" val="63359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6172" y="276330"/>
            <a:ext cx="9144000" cy="1073906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CABS BOOKING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417" y="1350234"/>
            <a:ext cx="11468867" cy="41629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824" y="1350235"/>
            <a:ext cx="11827380" cy="5392397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l"/>
            <a:endParaRPr lang="en-IN" dirty="0"/>
          </a:p>
          <a:p>
            <a:pPr algn="l"/>
            <a:r>
              <a:rPr lang="en-IN" sz="2000" dirty="0"/>
              <a:t>You can get your Personalised tailored Cars on the Website. You can check reviews and specifications of the cars and you can select the Car.</a:t>
            </a:r>
          </a:p>
        </p:txBody>
      </p:sp>
    </p:spTree>
    <p:extLst>
      <p:ext uri="{BB962C8B-B14F-4D97-AF65-F5344CB8AC3E}">
        <p14:creationId xmlns:p14="http://schemas.microsoft.com/office/powerpoint/2010/main" val="299772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722" y="132445"/>
            <a:ext cx="9144000" cy="903496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CABS BOOKING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052" y="1035941"/>
            <a:ext cx="11890018" cy="42006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279" y="1035941"/>
            <a:ext cx="11955565" cy="5629780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l"/>
            <a:endParaRPr lang="en-IN" sz="2000" dirty="0"/>
          </a:p>
          <a:p>
            <a:pPr algn="l"/>
            <a:r>
              <a:rPr lang="en-IN" sz="2000" dirty="0"/>
              <a:t>You can even have Premium Car which will have all Comforts in our TRAVEL website.</a:t>
            </a:r>
          </a:p>
        </p:txBody>
      </p:sp>
    </p:spTree>
    <p:extLst>
      <p:ext uri="{BB962C8B-B14F-4D97-AF65-F5344CB8AC3E}">
        <p14:creationId xmlns:p14="http://schemas.microsoft.com/office/powerpoint/2010/main" val="51471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D67B827A-54CE-467B-A0A1-FC626D2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1116"/>
          </a:xfrm>
        </p:spPr>
        <p:txBody>
          <a:bodyPr/>
          <a:lstStyle/>
          <a:p>
            <a:r>
              <a:rPr lang="en-IN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                            FLIGHTS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B1A8829C-292E-4D65-8AAD-54054CCA8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20" y="1447061"/>
            <a:ext cx="8861395" cy="458975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0284AE5-6E26-4E12-8DFB-C4D2411A06E3}"/>
              </a:ext>
            </a:extLst>
          </p:cNvPr>
          <p:cNvSpPr txBox="1"/>
          <p:nvPr/>
        </p:nvSpPr>
        <p:spPr>
          <a:xfrm>
            <a:off x="363984" y="2308194"/>
            <a:ext cx="2317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Flight Ticket booking can be done here by entering the required details.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The Navigation bar also be present where we can Re-Direct or Navigate to Home Page and Other Pages.</a:t>
            </a:r>
          </a:p>
        </p:txBody>
      </p:sp>
    </p:spTree>
    <p:extLst>
      <p:ext uri="{BB962C8B-B14F-4D97-AF65-F5344CB8AC3E}">
        <p14:creationId xmlns:p14="http://schemas.microsoft.com/office/powerpoint/2010/main" val="103339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438</Words>
  <Application>Microsoft Office PowerPoint</Application>
  <PresentationFormat>Widescreen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Yu Gothic UI Semilight</vt:lpstr>
      <vt:lpstr>Arial</vt:lpstr>
      <vt:lpstr>Calibri</vt:lpstr>
      <vt:lpstr>Calibri Light</vt:lpstr>
      <vt:lpstr>Office Theme</vt:lpstr>
      <vt:lpstr>TRAVEL</vt:lpstr>
      <vt:lpstr>HOME PAGE</vt:lpstr>
      <vt:lpstr>HOME PAGE Continued…</vt:lpstr>
      <vt:lpstr>CONTACT US PAGE</vt:lpstr>
      <vt:lpstr>ABOUT US PAGE</vt:lpstr>
      <vt:lpstr>CABS BOOKING</vt:lpstr>
      <vt:lpstr>CABS BOOKING</vt:lpstr>
      <vt:lpstr>CABS BOOKING</vt:lpstr>
      <vt:lpstr>                             FLIGHTS </vt:lpstr>
      <vt:lpstr>                               Precautions</vt:lpstr>
      <vt:lpstr>                      Flights at Cheapest Fare</vt:lpstr>
      <vt:lpstr>          Just Travel Round With Our Packages.</vt:lpstr>
      <vt:lpstr>Hotels </vt:lpstr>
      <vt:lpstr>Hotels </vt:lpstr>
      <vt:lpstr>Hotels </vt:lpstr>
      <vt:lpstr>BUS BOOKING </vt:lpstr>
      <vt:lpstr>CHARTERS BOOKING</vt:lpstr>
      <vt:lpstr>                       Train Booking.</vt:lpstr>
      <vt:lpstr>                        Important Content</vt:lpstr>
      <vt:lpstr>                         Customer Service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</dc:title>
  <dc:creator>Microsoft account</dc:creator>
  <cp:lastModifiedBy>Microsoft account</cp:lastModifiedBy>
  <cp:revision>12</cp:revision>
  <dcterms:created xsi:type="dcterms:W3CDTF">2021-08-07T02:11:22Z</dcterms:created>
  <dcterms:modified xsi:type="dcterms:W3CDTF">2021-08-07T04:35:01Z</dcterms:modified>
</cp:coreProperties>
</file>